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9" r:id="rId2"/>
  </p:sldIdLst>
  <p:sldSz cx="15119350" cy="10691813"/>
  <p:notesSz cx="9866313" cy="6735763"/>
  <p:embeddedFontLst>
    <p:embeddedFont>
      <p:font typeface="Rockwell" panose="02060603020205020403" pitchFamily="18" charset="0"/>
      <p:regular r:id="rId3"/>
      <p:bold r:id="rId4"/>
      <p:italic r:id="rId5"/>
      <p:boldItalic r:id="rId6"/>
    </p:embeddedFont>
    <p:embeddedFont>
      <p:font typeface="맑은 고딕" panose="020B0503020000020004" pitchFamily="50" charset="-127"/>
      <p:regular r:id="rId7"/>
      <p:bold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ko-KR"/>
    </a:defPPr>
    <a:lvl1pPr marL="0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1pPr>
    <a:lvl2pPr marL="619460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2pPr>
    <a:lvl3pPr marL="1238921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3pPr>
    <a:lvl4pPr marL="1858381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4pPr>
    <a:lvl5pPr marL="2477841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5pPr>
    <a:lvl6pPr marL="3097301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6pPr>
    <a:lvl7pPr marL="3716762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7pPr>
    <a:lvl8pPr marL="4336222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8pPr>
    <a:lvl9pPr marL="4955682" algn="l" defTabSz="1238921" rtl="0" eaLnBrk="1" latinLnBrk="1" hangingPunct="1">
      <a:defRPr sz="243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47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70A8"/>
    <a:srgbClr val="A79F61"/>
    <a:srgbClr val="BEB88A"/>
    <a:srgbClr val="4C6682"/>
    <a:srgbClr val="92352B"/>
    <a:srgbClr val="CC9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8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60" y="72"/>
      </p:cViewPr>
      <p:guideLst>
        <p:guide orient="horz" pos="3367"/>
        <p:guide pos="476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presProps" Target="presProps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8434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529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861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08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67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56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456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0620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272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325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2260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5B0D2-E583-4FCD-847F-5726BF69BCB8}" type="datetimeFigureOut">
              <a:rPr lang="ko-KR" altLang="en-US" smtClean="0"/>
              <a:pPr/>
              <a:t>2019-09-02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ECB39-AD75-4559-99F7-6673CC57A8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8875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425550" rtl="0" eaLnBrk="1" latinLnBrk="1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1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465" y="188243"/>
            <a:ext cx="7212193" cy="10315326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20049" y="203484"/>
            <a:ext cx="7151228" cy="1028484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157030" y="595088"/>
            <a:ext cx="6336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>
                <a:latin typeface="Rockwell" pitchFamily="18" charset="0"/>
                <a:ea typeface="+mj-ea"/>
              </a:rPr>
              <a:t>내용안내</a:t>
            </a:r>
            <a:endParaRPr lang="ko-KR" altLang="en-US" sz="1800" b="1" dirty="0">
              <a:latin typeface="Rockwell" pitchFamily="18" charset="0"/>
              <a:ea typeface="+mj-ea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8157030" y="3043163"/>
            <a:ext cx="6336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>
                <a:latin typeface="Rockwell" pitchFamily="18" charset="0"/>
                <a:ea typeface="+mj-ea"/>
              </a:rPr>
              <a:t>설명회</a:t>
            </a:r>
            <a:endParaRPr lang="ko-KR" altLang="en-US" sz="1800" b="1" dirty="0">
              <a:latin typeface="Rockwell" pitchFamily="18" charset="0"/>
              <a:ea typeface="+mj-ea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157030" y="4465563"/>
            <a:ext cx="6336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>
                <a:latin typeface="Rockwell" pitchFamily="18" charset="0"/>
                <a:ea typeface="+mj-ea"/>
              </a:rPr>
              <a:t>지원자격</a:t>
            </a:r>
            <a:endParaRPr lang="ko-KR" altLang="en-US" sz="1800" b="1" dirty="0">
              <a:latin typeface="Rockwell" pitchFamily="18" charset="0"/>
              <a:ea typeface="+mj-ea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157030" y="6611263"/>
            <a:ext cx="6336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>
                <a:latin typeface="Rockwell" pitchFamily="18" charset="0"/>
                <a:ea typeface="+mj-ea"/>
              </a:rPr>
              <a:t>지원방법</a:t>
            </a:r>
            <a:endParaRPr lang="ko-KR" altLang="en-US" sz="1800" b="1" dirty="0">
              <a:latin typeface="Rockwell" pitchFamily="18" charset="0"/>
              <a:ea typeface="+mj-ea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8157030" y="7823204"/>
            <a:ext cx="6336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800" b="1" smtClean="0">
                <a:latin typeface="Rockwell" pitchFamily="18" charset="0"/>
                <a:ea typeface="+mj-ea"/>
              </a:rPr>
              <a:t>지원마감시간</a:t>
            </a:r>
            <a:endParaRPr lang="ko-KR" altLang="en-US" sz="1800" b="1" dirty="0">
              <a:latin typeface="Rockwell" pitchFamily="18" charset="0"/>
              <a:ea typeface="+mj-ea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8157030" y="8802916"/>
            <a:ext cx="6336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>
                <a:latin typeface="Rockwell" pitchFamily="18" charset="0"/>
                <a:ea typeface="+mj-ea"/>
              </a:rPr>
              <a:t>문의</a:t>
            </a:r>
            <a:endParaRPr lang="ko-KR" altLang="en-US" sz="1800" b="1" dirty="0">
              <a:latin typeface="Rockwell" pitchFamily="18" charset="0"/>
              <a:ea typeface="+mj-ea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64958" y="9579425"/>
            <a:ext cx="1194920" cy="100951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8157030" y="1037778"/>
            <a:ext cx="64225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en-US" altLang="ko-KR" sz="1800" dirty="0" smtClean="0">
                <a:latin typeface="Rockwell" pitchFamily="18" charset="0"/>
                <a:ea typeface="+mj-ea"/>
              </a:rPr>
              <a:t>2020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년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3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월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&amp; 8/9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월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6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개월간 스페인 바르셀로나와 </a:t>
            </a:r>
            <a:r>
              <a:rPr lang="ko-KR" altLang="en-US" sz="1800" dirty="0" err="1" smtClean="0">
                <a:latin typeface="Rockwell" pitchFamily="18" charset="0"/>
                <a:ea typeface="+mj-ea"/>
              </a:rPr>
              <a:t>산세바스찬에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 위치한 아래의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Michelin Star Restaurant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에서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 </a:t>
            </a:r>
            <a:r>
              <a:rPr lang="ko-KR" altLang="en-US" sz="1800" dirty="0" err="1" smtClean="0">
                <a:latin typeface="Rockwell" pitchFamily="18" charset="0"/>
                <a:ea typeface="+mj-ea"/>
              </a:rPr>
              <a:t>인턴십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 프로그램에 참가할 지원자를 모집합니다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.</a:t>
            </a:r>
          </a:p>
          <a:p>
            <a:pPr latinLnBrk="0"/>
            <a:r>
              <a:rPr lang="en-US" altLang="ko-KR" sz="1800" dirty="0" smtClean="0">
                <a:latin typeface="Rockwell" pitchFamily="18" charset="0"/>
                <a:ea typeface="+mj-ea"/>
              </a:rPr>
              <a:t>        * 3 Star : </a:t>
            </a:r>
            <a:r>
              <a:rPr lang="en-US" altLang="ko-KR" sz="1800" b="1" dirty="0" smtClean="0">
                <a:latin typeface="Rockwell" pitchFamily="18" charset="0"/>
                <a:ea typeface="+mj-ea"/>
              </a:rPr>
              <a:t>Martin </a:t>
            </a:r>
            <a:r>
              <a:rPr lang="en-US" altLang="ko-KR" sz="1800" b="1" dirty="0" err="1" smtClean="0">
                <a:latin typeface="Rockwell" pitchFamily="18" charset="0"/>
                <a:ea typeface="+mj-ea"/>
              </a:rPr>
              <a:t>Berasategui</a:t>
            </a:r>
            <a:r>
              <a:rPr lang="en-US" altLang="ko-KR" sz="1800" b="1" dirty="0" smtClean="0">
                <a:latin typeface="Rockwell" pitchFamily="18" charset="0"/>
                <a:ea typeface="+mj-ea"/>
              </a:rPr>
              <a:t> / LASARTE / AKELARE</a:t>
            </a:r>
            <a:endParaRPr lang="en-US" altLang="ko-KR" sz="1800" b="1" dirty="0">
              <a:latin typeface="Rockwell" pitchFamily="18" charset="0"/>
              <a:ea typeface="+mj-ea"/>
            </a:endParaRPr>
          </a:p>
          <a:p>
            <a:pPr latinLnBrk="0"/>
            <a:r>
              <a:rPr lang="en-US" altLang="ko-KR" sz="1800" dirty="0" smtClean="0">
                <a:latin typeface="Rockwell" pitchFamily="18" charset="0"/>
                <a:ea typeface="+mj-ea"/>
              </a:rPr>
              <a:t>        * 2 Star : </a:t>
            </a:r>
            <a:r>
              <a:rPr lang="en-US" altLang="ko-KR" sz="1800" b="1" dirty="0" smtClean="0">
                <a:latin typeface="Rockwell" pitchFamily="18" charset="0"/>
                <a:ea typeface="+mj-ea"/>
              </a:rPr>
              <a:t>MUGARITZ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(World Best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#7)</a:t>
            </a:r>
          </a:p>
          <a:p>
            <a:pPr latinLnBrk="0"/>
            <a:r>
              <a:rPr lang="en-US" altLang="ko-KR" sz="1800" dirty="0" smtClean="0">
                <a:latin typeface="Rockwell" pitchFamily="18" charset="0"/>
                <a:ea typeface="+mj-ea"/>
              </a:rPr>
              <a:t>        * 1 Star : ORIA / EMEBE / La FONDA</a:t>
            </a:r>
            <a:br>
              <a:rPr lang="en-US" altLang="ko-KR" sz="1800" dirty="0" smtClean="0">
                <a:latin typeface="Rockwell" pitchFamily="18" charset="0"/>
                <a:ea typeface="+mj-ea"/>
              </a:rPr>
            </a:br>
            <a:r>
              <a:rPr lang="en-US" altLang="ko-KR" sz="1800" i="1" dirty="0" smtClean="0">
                <a:latin typeface="Rockwell" pitchFamily="18" charset="0"/>
                <a:ea typeface="+mj-ea"/>
              </a:rPr>
              <a:t>          [1 star</a:t>
            </a:r>
            <a:r>
              <a:rPr lang="ko-KR" altLang="en-US" sz="1800" i="1" dirty="0" smtClean="0">
                <a:latin typeface="Rockwell" pitchFamily="18" charset="0"/>
                <a:ea typeface="+mj-ea"/>
              </a:rPr>
              <a:t>의 경우</a:t>
            </a:r>
            <a:r>
              <a:rPr lang="en-US" altLang="ko-KR" sz="1800" i="1" dirty="0" smtClean="0">
                <a:latin typeface="Rockwell" pitchFamily="18" charset="0"/>
                <a:ea typeface="+mj-ea"/>
              </a:rPr>
              <a:t>, 3</a:t>
            </a:r>
            <a:r>
              <a:rPr lang="ko-KR" altLang="en-US" sz="1800" i="1" dirty="0" smtClean="0">
                <a:latin typeface="Rockwell" pitchFamily="18" charset="0"/>
                <a:ea typeface="+mj-ea"/>
              </a:rPr>
              <a:t>개월 </a:t>
            </a:r>
            <a:r>
              <a:rPr lang="en-US" altLang="ko-KR" sz="1800" i="1" dirty="0" smtClean="0">
                <a:latin typeface="Rockwell" pitchFamily="18" charset="0"/>
                <a:ea typeface="+mj-ea"/>
              </a:rPr>
              <a:t>3 star </a:t>
            </a:r>
            <a:r>
              <a:rPr lang="ko-KR" altLang="en-US" sz="1800" i="1" dirty="0" smtClean="0">
                <a:latin typeface="Rockwell" pitchFamily="18" charset="0"/>
                <a:ea typeface="+mj-ea"/>
              </a:rPr>
              <a:t>이후 전환배치 예정</a:t>
            </a:r>
            <a:r>
              <a:rPr lang="en-US" altLang="ko-KR" sz="1800" i="1" dirty="0" smtClean="0">
                <a:latin typeface="Rockwell" pitchFamily="18" charset="0"/>
                <a:ea typeface="+mj-ea"/>
              </a:rPr>
              <a:t>]</a:t>
            </a:r>
            <a:endParaRPr lang="ko-KR" altLang="en-US" sz="1800" i="1" dirty="0">
              <a:latin typeface="Rockwell" pitchFamily="18" charset="0"/>
              <a:ea typeface="+mj-ea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49776" y="3464081"/>
            <a:ext cx="64225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en-US" altLang="ko-KR" sz="1800" dirty="0" smtClean="0">
                <a:latin typeface="Rockwell" pitchFamily="18" charset="0"/>
                <a:ea typeface="+mj-ea"/>
              </a:rPr>
              <a:t>2019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년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9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월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30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일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-10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월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11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일 사이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CETT-UB Culinary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프로그램 설명회에 이어서 실시 예정으로 추후 상세 일정 공고 예정</a:t>
            </a:r>
            <a:endParaRPr lang="en-US" altLang="ko-KR" sz="1800" dirty="0" smtClean="0">
              <a:latin typeface="Rockwell" pitchFamily="18" charset="0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157033" y="4871972"/>
            <a:ext cx="64225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en-US" altLang="ko-KR" sz="1800" dirty="0" smtClean="0">
                <a:latin typeface="Rockwell" pitchFamily="18" charset="0"/>
                <a:ea typeface="+mj-ea"/>
              </a:rPr>
              <a:t>SICA / SIRES /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외식조리학부 외식조리전공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/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글로벌한식조리전공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/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외식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조리경영전공에서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2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학년 과정 이상을 마친 학생</a:t>
            </a:r>
            <a:endParaRPr lang="en-US" altLang="ko-KR" sz="1800" dirty="0" smtClean="0">
              <a:latin typeface="Rockwell" pitchFamily="18" charset="0"/>
              <a:ea typeface="+mj-ea"/>
            </a:endParaRP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ko-KR" altLang="en-US" sz="1800" dirty="0" smtClean="0">
                <a:latin typeface="Rockwell" pitchFamily="18" charset="0"/>
                <a:ea typeface="+mj-ea"/>
              </a:rPr>
              <a:t>학과성적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GPA 3.0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이상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 </a:t>
            </a:r>
            <a:r>
              <a:rPr lang="en-US" altLang="ko-KR" sz="1800" dirty="0" err="1" smtClean="0">
                <a:latin typeface="Rockwell" pitchFamily="18" charset="0"/>
                <a:ea typeface="+mj-ea"/>
              </a:rPr>
              <a:t>Toeic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 700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점 이상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(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또는 이에 상응하는 </a:t>
            </a:r>
            <a:r>
              <a:rPr lang="en-US" altLang="ko-KR" sz="1800" dirty="0" err="1" smtClean="0">
                <a:latin typeface="Rockwell" pitchFamily="18" charset="0"/>
                <a:ea typeface="+mj-ea"/>
              </a:rPr>
              <a:t>Toefl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이나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IELTS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점수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: Spanish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공인점수가 있을 경우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영어점수 별도 제출 없이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이를 인정함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)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157036" y="7024921"/>
            <a:ext cx="64225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en-US" altLang="ko-KR" sz="1800" dirty="0" smtClean="0">
                <a:latin typeface="Rockwell" pitchFamily="18" charset="0"/>
                <a:ea typeface="+mj-ea"/>
              </a:rPr>
              <a:t>W12 501-2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호실로 지도교수 또는 학과장 추천서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학교성적표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어학성적표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,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영문이력서 제출</a:t>
            </a:r>
            <a:endParaRPr lang="en-US" altLang="ko-KR" sz="1800" dirty="0" smtClean="0">
              <a:latin typeface="Rockwell" pitchFamily="18" charset="0"/>
              <a:ea typeface="+mj-ea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164293" y="8256219"/>
            <a:ext cx="64225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en-US" altLang="ko-KR" sz="2200" b="1" u="sng" dirty="0" smtClean="0">
                <a:latin typeface="Rockwell" pitchFamily="18" charset="0"/>
                <a:ea typeface="+mj-ea"/>
              </a:rPr>
              <a:t>2019</a:t>
            </a:r>
            <a:r>
              <a:rPr lang="ko-KR" altLang="en-US" sz="2200" b="1" u="sng" dirty="0" smtClean="0">
                <a:latin typeface="Rockwell" pitchFamily="18" charset="0"/>
                <a:ea typeface="+mj-ea"/>
              </a:rPr>
              <a:t>년 </a:t>
            </a:r>
            <a:r>
              <a:rPr lang="en-US" altLang="ko-KR" sz="2200" b="1" u="sng" dirty="0" smtClean="0">
                <a:latin typeface="Rockwell" pitchFamily="18" charset="0"/>
                <a:ea typeface="+mj-ea"/>
              </a:rPr>
              <a:t>10</a:t>
            </a:r>
            <a:r>
              <a:rPr lang="ko-KR" altLang="en-US" sz="2200" b="1" u="sng" dirty="0" smtClean="0">
                <a:latin typeface="Rockwell" pitchFamily="18" charset="0"/>
                <a:ea typeface="+mj-ea"/>
              </a:rPr>
              <a:t>월 </a:t>
            </a:r>
            <a:r>
              <a:rPr lang="en-US" altLang="ko-KR" sz="2200" b="1" u="sng" dirty="0" smtClean="0">
                <a:latin typeface="Rockwell" pitchFamily="18" charset="0"/>
                <a:ea typeface="+mj-ea"/>
              </a:rPr>
              <a:t>25</a:t>
            </a:r>
            <a:r>
              <a:rPr lang="ko-KR" altLang="en-US" sz="2200" b="1" u="sng" dirty="0" smtClean="0">
                <a:latin typeface="Rockwell" pitchFamily="18" charset="0"/>
                <a:ea typeface="+mj-ea"/>
              </a:rPr>
              <a:t>일</a:t>
            </a:r>
            <a:r>
              <a:rPr lang="en-US" altLang="ko-KR" sz="2200" b="1" u="sng" dirty="0" smtClean="0">
                <a:latin typeface="Rockwell" pitchFamily="18" charset="0"/>
                <a:ea typeface="+mj-ea"/>
              </a:rPr>
              <a:t>(</a:t>
            </a:r>
            <a:r>
              <a:rPr lang="ko-KR" altLang="en-US" sz="2200" b="1" u="sng" dirty="0" smtClean="0">
                <a:latin typeface="Rockwell" pitchFamily="18" charset="0"/>
                <a:ea typeface="+mj-ea"/>
              </a:rPr>
              <a:t>금</a:t>
            </a:r>
            <a:r>
              <a:rPr lang="en-US" altLang="ko-KR" sz="2200" b="1" u="sng" dirty="0" smtClean="0">
                <a:latin typeface="Rockwell" pitchFamily="18" charset="0"/>
                <a:ea typeface="+mj-ea"/>
              </a:rPr>
              <a:t>)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8149782" y="9209326"/>
            <a:ext cx="64225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en-US" altLang="ko-KR" sz="1800" dirty="0" smtClean="0">
                <a:latin typeface="Rockwell" pitchFamily="18" charset="0"/>
                <a:ea typeface="+mj-ea"/>
              </a:rPr>
              <a:t>W12, 501-2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호실 방문 또는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042-629-6909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또는 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042-629-6856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으로 문의해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 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주시기를 </a:t>
            </a:r>
            <a:r>
              <a:rPr lang="ko-KR" altLang="en-US" sz="1800" dirty="0">
                <a:latin typeface="Rockwell" pitchFamily="18" charset="0"/>
                <a:ea typeface="+mj-ea"/>
              </a:rPr>
              <a:t>바</a:t>
            </a:r>
            <a:r>
              <a:rPr lang="ko-KR" altLang="en-US" sz="1800" dirty="0" smtClean="0">
                <a:latin typeface="Rockwell" pitchFamily="18" charset="0"/>
                <a:ea typeface="+mj-ea"/>
              </a:rPr>
              <a:t>랍니다</a:t>
            </a:r>
            <a:r>
              <a:rPr lang="en-US" altLang="ko-KR" sz="1800" dirty="0" smtClean="0">
                <a:latin typeface="Rockwell" pitchFamily="18" charset="0"/>
                <a:ea typeface="+mj-ea"/>
              </a:rPr>
              <a:t>.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182881" y="182881"/>
            <a:ext cx="7210696" cy="6320486"/>
            <a:chOff x="209005" y="372004"/>
            <a:chExt cx="7073389" cy="6248929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5" cstate="print"/>
            <a:srcRect l="2161" t="8492" r="42371" b="3407"/>
            <a:stretch/>
          </p:blipFill>
          <p:spPr>
            <a:xfrm>
              <a:off x="209005" y="372004"/>
              <a:ext cx="3296196" cy="3025567"/>
            </a:xfrm>
            <a:prstGeom prst="rect">
              <a:avLst/>
            </a:prstGeom>
          </p:spPr>
        </p:pic>
        <p:pic>
          <p:nvPicPr>
            <p:cNvPr id="1030" name="Picture 6" descr="Image result for mugaritz restaurant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9005" y="3362568"/>
              <a:ext cx="4793192" cy="3205447"/>
            </a:xfrm>
            <a:prstGeom prst="rect">
              <a:avLst/>
            </a:prstGeom>
            <a:noFill/>
          </p:spPr>
        </p:pic>
        <p:pic>
          <p:nvPicPr>
            <p:cNvPr id="1032" name="Picture 8" descr="Image result for akelarre"/>
            <p:cNvPicPr>
              <a:picLocks noChangeAspect="1" noChangeArrowheads="1"/>
            </p:cNvPicPr>
            <p:nvPr/>
          </p:nvPicPr>
          <p:blipFill>
            <a:blip r:embed="rId7" cstate="print"/>
            <a:srcRect r="6957"/>
            <a:stretch>
              <a:fillRect/>
            </a:stretch>
          </p:blipFill>
          <p:spPr bwMode="auto">
            <a:xfrm>
              <a:off x="2797541" y="372004"/>
              <a:ext cx="4484853" cy="3167063"/>
            </a:xfrm>
            <a:prstGeom prst="rect">
              <a:avLst/>
            </a:prstGeom>
            <a:noFill/>
          </p:spPr>
        </p:pic>
        <p:pic>
          <p:nvPicPr>
            <p:cNvPr id="1034" name="Picture 10" descr="Image result for restaurant lasarte"/>
            <p:cNvPicPr>
              <a:picLocks noChangeAspect="1" noChangeArrowheads="1"/>
            </p:cNvPicPr>
            <p:nvPr/>
          </p:nvPicPr>
          <p:blipFill>
            <a:blip r:embed="rId8" cstate="print"/>
            <a:srcRect l="9792" r="19986" b="5481"/>
            <a:stretch>
              <a:fillRect/>
            </a:stretch>
          </p:blipFill>
          <p:spPr bwMode="auto">
            <a:xfrm>
              <a:off x="3826934" y="3132667"/>
              <a:ext cx="3455460" cy="3488266"/>
            </a:xfrm>
            <a:prstGeom prst="rect">
              <a:avLst/>
            </a:prstGeom>
            <a:noFill/>
          </p:spPr>
        </p:pic>
      </p:grpSp>
      <p:sp>
        <p:nvSpPr>
          <p:cNvPr id="23" name="TextBox 22"/>
          <p:cNvSpPr txBox="1"/>
          <p:nvPr/>
        </p:nvSpPr>
        <p:spPr>
          <a:xfrm>
            <a:off x="373743" y="6953708"/>
            <a:ext cx="68804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2020</a:t>
            </a:r>
            <a:r>
              <a:rPr lang="ko-KR" altLang="en-US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년 </a:t>
            </a:r>
            <a:r>
              <a:rPr lang="en-US" altLang="ko-KR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3</a:t>
            </a:r>
            <a:r>
              <a:rPr lang="ko-KR" altLang="en-US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월∽</a:t>
            </a:r>
            <a:r>
              <a:rPr lang="en-US" altLang="ko-KR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8</a:t>
            </a:r>
            <a:r>
              <a:rPr lang="ko-KR" altLang="en-US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월</a:t>
            </a:r>
            <a:endParaRPr lang="en-US" altLang="ko-KR" sz="4800" b="1" dirty="0" smtClean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210 카스테라 L" panose="02020603020101020101" pitchFamily="18" charset="-127"/>
              <a:ea typeface="210 카스테라 L" panose="02020603020101020101" pitchFamily="18" charset="-127"/>
            </a:endParaRPr>
          </a:p>
          <a:p>
            <a:pPr algn="r"/>
            <a:r>
              <a:rPr lang="ko-KR" altLang="en-US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바르셀로나</a:t>
            </a:r>
            <a:r>
              <a:rPr lang="en-US" altLang="ko-KR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/</a:t>
            </a:r>
            <a:r>
              <a:rPr lang="ko-KR" altLang="en-US" sz="4800" b="1" dirty="0" err="1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산세바스찬</a:t>
            </a:r>
            <a:endParaRPr lang="en-US" altLang="ko-KR" sz="4800" b="1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210 카스테라 L" panose="02020603020101020101" pitchFamily="18" charset="-127"/>
              <a:ea typeface="210 카스테라 L" panose="02020603020101020101" pitchFamily="18" charset="-127"/>
            </a:endParaRPr>
          </a:p>
          <a:p>
            <a:pPr algn="r"/>
            <a:r>
              <a:rPr lang="ko-KR" altLang="en-US" sz="4800" b="1" dirty="0" err="1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미슐랭</a:t>
            </a:r>
            <a:r>
              <a:rPr lang="ko-KR" altLang="en-US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 </a:t>
            </a:r>
            <a:r>
              <a:rPr lang="en-US" altLang="ko-KR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3</a:t>
            </a:r>
            <a:r>
              <a:rPr lang="ko-KR" altLang="en-US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스타 레스토랑</a:t>
            </a:r>
            <a:endParaRPr lang="en-US" altLang="ko-KR" sz="4800" b="1" dirty="0" smtClean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210 카스테라 L" panose="02020603020101020101" pitchFamily="18" charset="-127"/>
              <a:ea typeface="210 카스테라 L" panose="02020603020101020101" pitchFamily="18" charset="-127"/>
            </a:endParaRPr>
          </a:p>
          <a:p>
            <a:pPr algn="r"/>
            <a:r>
              <a:rPr lang="ko-KR" altLang="en-US" sz="4800" b="1" dirty="0" err="1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인턴십</a:t>
            </a:r>
            <a:r>
              <a:rPr lang="en-US" altLang="ko-KR" sz="4800" b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 </a:t>
            </a:r>
            <a:r>
              <a:rPr lang="ko-KR" altLang="en-US" sz="4800" b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210 카스테라 L" panose="02020603020101020101" pitchFamily="18" charset="-127"/>
                <a:ea typeface="210 카스테라 L" panose="02020603020101020101" pitchFamily="18" charset="-127"/>
              </a:rPr>
              <a:t>프로그램</a:t>
            </a:r>
          </a:p>
        </p:txBody>
      </p:sp>
    </p:spTree>
    <p:extLst>
      <p:ext uri="{BB962C8B-B14F-4D97-AF65-F5344CB8AC3E}">
        <p14:creationId xmlns:p14="http://schemas.microsoft.com/office/powerpoint/2010/main" val="1467633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2526</TotalTime>
  <Words>190</Words>
  <Application>Microsoft Office PowerPoint</Application>
  <PresentationFormat>사용자 지정</PresentationFormat>
  <Paragraphs>20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Rockwell</vt:lpstr>
      <vt:lpstr>210 카스테라 L</vt:lpstr>
      <vt:lpstr>Arial</vt:lpstr>
      <vt:lpstr>맑은 고딕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우송대</dc:creator>
  <cp:lastModifiedBy>user</cp:lastModifiedBy>
  <cp:revision>119</cp:revision>
  <cp:lastPrinted>2018-09-12T05:51:45Z</cp:lastPrinted>
  <dcterms:created xsi:type="dcterms:W3CDTF">2017-11-10T07:35:09Z</dcterms:created>
  <dcterms:modified xsi:type="dcterms:W3CDTF">2019-09-02T00:42:06Z</dcterms:modified>
</cp:coreProperties>
</file>