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2502" y="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2019-12-23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2019-12-23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2019-12-23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2019-12-23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2019-12-23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2019-12-23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2019-12-23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2019-12-23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2019-12-23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2019-12-23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2019-12-23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3DC0B-F7F0-4F61-BF6E-C9F0DCFAF129}" type="datetimeFigureOut">
              <a:rPr lang="ko-KR" altLang="en-US" smtClean="0"/>
              <a:pPr/>
              <a:t>2019-12-23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1032225"/>
              </p:ext>
            </p:extLst>
          </p:nvPr>
        </p:nvGraphicFramePr>
        <p:xfrm>
          <a:off x="121567" y="-45074"/>
          <a:ext cx="6552000" cy="9390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884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3315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06945"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j-lt"/>
                          <a:ea typeface="바탕" pitchFamily="18" charset="-127"/>
                          <a:cs typeface="JBold" pitchFamily="18" charset="-127"/>
                        </a:rPr>
                        <a:t>CJ</a:t>
                      </a:r>
                      <a:r>
                        <a:rPr kumimoji="0" lang="ko-KR" altLang="en-US" sz="18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j-lt"/>
                          <a:ea typeface="바탕" pitchFamily="18" charset="-127"/>
                          <a:cs typeface="JBold" pitchFamily="18" charset="-127"/>
                        </a:rPr>
                        <a:t>푸드빌반</a:t>
                      </a:r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j-lt"/>
                          <a:ea typeface="바탕" pitchFamily="18" charset="-127"/>
                          <a:cs typeface="JBold" pitchFamily="18" charset="-127"/>
                        </a:rPr>
                        <a:t> 지원서   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255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희망</a:t>
                      </a:r>
                      <a:endParaRPr lang="en-US" altLang="ko-KR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지원정보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성명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성별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□  남자     </a:t>
                      </a:r>
                      <a:r>
                        <a:rPr kumimoji="0" lang="ko-KR" altLang="en-US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조선일보명조" pitchFamily="18" charset="-127"/>
                        </a:rPr>
                        <a:t>□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</a:t>
                      </a:r>
                      <a:r>
                        <a:rPr lang="ko-KR" altLang="en-US" sz="8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여자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생년월일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년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         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월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     </a:t>
                      </a:r>
                      <a:r>
                        <a:rPr lang="en-US" altLang="ko-KR" sz="800" baseline="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  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일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E-mail </a:t>
                      </a:r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주소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00" u="none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거주지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ctr" latinLnBrk="1"/>
                      <a:endParaRPr lang="en-US" altLang="ko-KR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휴대폰번호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희망 브랜드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en-US" altLang="ko-KR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희망 포지션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□ 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FLOOR</a:t>
                      </a:r>
                      <a:r>
                        <a:rPr lang="en-US" altLang="ko-KR" sz="8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8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홀</a:t>
                      </a:r>
                      <a:r>
                        <a:rPr lang="en-US" altLang="ko-KR" sz="8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)</a:t>
                      </a:r>
                      <a:r>
                        <a:rPr lang="ko-KR" altLang="en-US" sz="8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   □ </a:t>
                      </a:r>
                      <a:r>
                        <a:rPr lang="en-US" altLang="ko-KR" sz="8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KITCHEN(</a:t>
                      </a:r>
                      <a:r>
                        <a:rPr lang="ko-KR" altLang="en-US" sz="8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주방</a:t>
                      </a:r>
                      <a:r>
                        <a:rPr lang="en-US" altLang="ko-KR" sz="8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)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55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학력사항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입학년월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졸업</a:t>
                      </a:r>
                      <a:r>
                        <a:rPr lang="en-US" altLang="ko-KR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예정</a:t>
                      </a:r>
                      <a:r>
                        <a:rPr lang="en-US" altLang="ko-KR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)</a:t>
                      </a:r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년월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졸업구분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학교명 및 전공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년    </a:t>
                      </a:r>
                      <a:r>
                        <a:rPr lang="ko-KR" altLang="en-US" sz="800" baseline="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</a:t>
                      </a:r>
                      <a:r>
                        <a:rPr lang="ko-KR" altLang="en-US" sz="8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년       월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□ </a:t>
                      </a:r>
                      <a:r>
                        <a:rPr lang="ko-KR" altLang="en-US" sz="8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졸업 □ 재학 □ 중퇴 □ 휴학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latinLnBrk="1"/>
                      <a:r>
                        <a:rPr lang="en-US" altLang="ko-KR" sz="9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9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고등학교</a:t>
                      </a:r>
                      <a:r>
                        <a:rPr lang="en-US" altLang="ko-KR" sz="9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)</a:t>
                      </a:r>
                      <a:endParaRPr lang="ko-KR" altLang="en-US" sz="9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년       월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년       월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□ 졸업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□ </a:t>
                      </a:r>
                      <a:r>
                        <a:rPr lang="ko-KR" altLang="en-US" sz="8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재학 □ 중퇴 □ 휴학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latinLnBrk="1"/>
                      <a:r>
                        <a:rPr lang="en-US" altLang="ko-KR" sz="9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       </a:t>
                      </a:r>
                      <a:r>
                        <a:rPr lang="ko-KR" altLang="en-US" sz="9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우송대학교 </a:t>
                      </a:r>
                      <a:r>
                        <a:rPr lang="en-US" altLang="ko-KR" sz="9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9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대학</a:t>
                      </a:r>
                      <a:r>
                        <a:rPr lang="en-US" altLang="ko-KR" sz="9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) </a:t>
                      </a:r>
                      <a:r>
                        <a:rPr lang="en-US" altLang="ko-KR" sz="900" baseline="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                       </a:t>
                      </a:r>
                      <a:r>
                        <a:rPr lang="en-US" altLang="ko-KR" sz="9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9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전공</a:t>
                      </a:r>
                      <a:r>
                        <a:rPr lang="en-US" altLang="ko-KR" sz="9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)</a:t>
                      </a:r>
                      <a:endParaRPr lang="ko-KR" altLang="en-US" sz="9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5620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경력사항</a:t>
                      </a:r>
                      <a:endParaRPr lang="en-US" altLang="ko-KR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ctr" latinLnBrk="1"/>
                      <a:r>
                        <a:rPr lang="en-US" altLang="ko-KR" sz="7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7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아르바이트 포함</a:t>
                      </a:r>
                      <a:r>
                        <a:rPr lang="en-US" altLang="ko-KR" sz="7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근무시작일</a:t>
                      </a:r>
                      <a:r>
                        <a:rPr lang="en-US" altLang="ko-KR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 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근무종료일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근무처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포지션</a:t>
                      </a:r>
                      <a:r>
                        <a:rPr lang="en-US" altLang="ko-KR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/</a:t>
                      </a:r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직무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이직 사유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32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55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자격사항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취득일자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자격면허명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발급기관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2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2186"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자기소개서</a:t>
                      </a:r>
                      <a:endParaRPr lang="en-US" altLang="ko-KR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1. </a:t>
                      </a:r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① </a:t>
                      </a:r>
                      <a:r>
                        <a:rPr lang="en-US" altLang="ko-KR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CJ</a:t>
                      </a:r>
                      <a:r>
                        <a:rPr lang="ko-KR" altLang="en-US" sz="800" b="1" dirty="0" err="1">
                          <a:latin typeface="+mn-ea"/>
                          <a:ea typeface="+mn-ea"/>
                          <a:cs typeface="조선일보명조" pitchFamily="18" charset="-127"/>
                        </a:rPr>
                        <a:t>푸드빌반에</a:t>
                      </a:r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 지원한 동기와 ② </a:t>
                      </a:r>
                      <a:r>
                        <a:rPr lang="ko-KR" altLang="en-US" sz="800" b="1" dirty="0" err="1">
                          <a:latin typeface="+mn-ea"/>
                          <a:ea typeface="+mn-ea"/>
                          <a:cs typeface="조선일보명조" pitchFamily="18" charset="-127"/>
                        </a:rPr>
                        <a:t>푸드빌</a:t>
                      </a:r>
                      <a:r>
                        <a:rPr lang="ko-KR" altLang="en-US" sz="800" b="1" baseline="0" dirty="0">
                          <a:latin typeface="+mn-ea"/>
                          <a:ea typeface="+mn-ea"/>
                          <a:cs typeface="조선일보명조" pitchFamily="18" charset="-127"/>
                        </a:rPr>
                        <a:t> 안에서 </a:t>
                      </a:r>
                      <a:r>
                        <a:rPr lang="en-US" altLang="ko-KR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5</a:t>
                      </a:r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년 후 본인의 모습을 기술하시오</a:t>
                      </a:r>
                      <a:r>
                        <a:rPr lang="en-US" altLang="ko-KR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45432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latinLnBrk="1"/>
                      <a:endParaRPr lang="en-US" altLang="ko-KR" sz="9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1357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2. </a:t>
                      </a:r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살면서 가장 힘들었던 일은 무엇이며</a:t>
                      </a:r>
                      <a:r>
                        <a:rPr lang="en-US" altLang="ko-KR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,</a:t>
                      </a:r>
                      <a:r>
                        <a:rPr lang="ko-KR" altLang="en-US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 그러한 상황을 어떻게 극복하였는지 기술하시오</a:t>
                      </a:r>
                      <a:r>
                        <a:rPr lang="en-US" altLang="ko-KR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.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3927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fontAlgn="base" latinLnBrk="1"/>
                      <a:r>
                        <a:rPr lang="ko-KR" alt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ko-KR" altLang="en-US" sz="2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1357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>
                          <a:latin typeface="+mn-ea"/>
                          <a:ea typeface="+mn-ea"/>
                          <a:cs typeface="조선일보명조" pitchFamily="18" charset="-127"/>
                        </a:rPr>
                        <a:t>3</a:t>
                      </a:r>
                      <a:r>
                        <a:rPr lang="en-US" altLang="ko-KR" sz="800" b="1" baseline="0" dirty="0">
                          <a:latin typeface="+mn-ea"/>
                          <a:ea typeface="+mn-ea"/>
                          <a:cs typeface="조선일보명조" pitchFamily="18" charset="-127"/>
                        </a:rPr>
                        <a:t>. </a:t>
                      </a:r>
                      <a:r>
                        <a:rPr lang="ko-KR" altLang="en-US" sz="800" b="1" baseline="0" dirty="0">
                          <a:latin typeface="+mn-ea"/>
                          <a:ea typeface="+mn-ea"/>
                          <a:cs typeface="조선일보명조" pitchFamily="18" charset="-127"/>
                        </a:rPr>
                        <a:t>본인의 경험을 토대로 매장관리</a:t>
                      </a:r>
                      <a:r>
                        <a:rPr lang="en-US" altLang="ko-KR" sz="800" b="1" baseline="0" dirty="0">
                          <a:latin typeface="+mn-ea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800" b="1" baseline="0" dirty="0">
                          <a:latin typeface="+mn-ea"/>
                          <a:ea typeface="+mn-ea"/>
                          <a:cs typeface="조선일보명조" pitchFamily="18" charset="-127"/>
                        </a:rPr>
                        <a:t>인턴매니저</a:t>
                      </a:r>
                      <a:r>
                        <a:rPr lang="en-US" altLang="ko-KR" sz="800" b="1" baseline="0" dirty="0">
                          <a:latin typeface="+mn-ea"/>
                          <a:ea typeface="+mn-ea"/>
                          <a:cs typeface="조선일보명조" pitchFamily="18" charset="-127"/>
                        </a:rPr>
                        <a:t>) </a:t>
                      </a:r>
                      <a:r>
                        <a:rPr lang="ko-KR" altLang="en-US" sz="800" b="1" baseline="0" dirty="0">
                          <a:latin typeface="+mn-ea"/>
                          <a:ea typeface="+mn-ea"/>
                          <a:cs typeface="조선일보명조" pitchFamily="18" charset="-127"/>
                        </a:rPr>
                        <a:t>직무를 잘 수행할 수 있다고 생각하는 이유를 기술하시오</a:t>
                      </a:r>
                      <a:r>
                        <a:rPr lang="en-US" altLang="ko-KR" sz="800" b="1" baseline="0" dirty="0">
                          <a:latin typeface="+mn-ea"/>
                          <a:ea typeface="+mn-ea"/>
                          <a:cs typeface="조선일보명조" pitchFamily="18" charset="-127"/>
                        </a:rPr>
                        <a:t>.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36116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latinLnBrk="1"/>
                      <a:r>
                        <a:rPr lang="ko-KR" altLang="en-US" sz="900" dirty="0">
                          <a:latin typeface="+mn-ea"/>
                          <a:ea typeface="+mn-ea"/>
                          <a:cs typeface="조선일보명조" pitchFamily="18" charset="-127"/>
                        </a:rPr>
                        <a:t> </a:t>
                      </a:r>
                      <a:endParaRPr lang="en-US" altLang="ko-KR" sz="9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pic>
        <p:nvPicPr>
          <p:cNvPr id="4" name="그림 3" descr="푸드빌 로고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8640" y="-45074"/>
            <a:ext cx="750141" cy="50006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1908845"/>
            <a:ext cx="6854592" cy="7617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/>
            <a:r>
              <a:rPr lang="en-US" altLang="ko-KR" sz="1400" b="1" dirty="0">
                <a:latin typeface="+mn-ea"/>
                <a:cs typeface="조선일보명조" pitchFamily="18" charset="-127"/>
              </a:rPr>
              <a:t> </a:t>
            </a:r>
            <a:r>
              <a:rPr lang="en-US" altLang="ko-KR" sz="1300" b="1" dirty="0">
                <a:latin typeface="+mn-ea"/>
                <a:cs typeface="조선일보명조" pitchFamily="18" charset="-127"/>
              </a:rPr>
              <a:t>1 . </a:t>
            </a:r>
            <a:r>
              <a:rPr lang="ko-KR" altLang="en-US" sz="1300" b="1" dirty="0">
                <a:latin typeface="+mn-ea"/>
                <a:cs typeface="조선일보명조" pitchFamily="18" charset="-127"/>
              </a:rPr>
              <a:t>소규모 개인 레스토랑이 </a:t>
            </a:r>
            <a:r>
              <a:rPr lang="ko-KR" altLang="en-US" sz="1300" b="1" dirty="0" err="1">
                <a:latin typeface="+mn-ea"/>
                <a:cs typeface="조선일보명조" pitchFamily="18" charset="-127"/>
              </a:rPr>
              <a:t>가성비와</a:t>
            </a:r>
            <a:r>
              <a:rPr lang="ko-KR" altLang="en-US" sz="1300" b="1" dirty="0">
                <a:latin typeface="+mn-ea"/>
                <a:cs typeface="조선일보명조" pitchFamily="18" charset="-127"/>
              </a:rPr>
              <a:t> 경험이라는 고객가치를 강점으로 많은 사랑을 받고 있습니다</a:t>
            </a:r>
            <a:r>
              <a:rPr lang="en-US" altLang="ko-KR" sz="1300" b="1" dirty="0">
                <a:latin typeface="+mn-ea"/>
                <a:cs typeface="조선일보명조" pitchFamily="18" charset="-127"/>
              </a:rPr>
              <a:t>. </a:t>
            </a:r>
            <a:r>
              <a:rPr lang="ko-KR" altLang="en-US" sz="1300" b="1" dirty="0">
                <a:latin typeface="+mn-ea"/>
                <a:cs typeface="조선일보명조" pitchFamily="18" charset="-127"/>
              </a:rPr>
              <a:t>본인이 </a:t>
            </a:r>
            <a:r>
              <a:rPr lang="en-US" altLang="ko-KR" sz="1300" b="1" dirty="0">
                <a:latin typeface="+mn-ea"/>
                <a:cs typeface="조선일보명조" pitchFamily="18" charset="-127"/>
              </a:rPr>
              <a:t>CJ</a:t>
            </a:r>
            <a:r>
              <a:rPr lang="ko-KR" altLang="en-US" sz="1300" b="1" dirty="0" err="1">
                <a:latin typeface="+mn-ea"/>
                <a:cs typeface="조선일보명조" pitchFamily="18" charset="-127"/>
              </a:rPr>
              <a:t>푸드빌</a:t>
            </a:r>
            <a:r>
              <a:rPr lang="ko-KR" altLang="en-US" sz="1300" b="1" dirty="0">
                <a:latin typeface="+mn-ea"/>
                <a:cs typeface="조선일보명조" pitchFamily="18" charset="-127"/>
              </a:rPr>
              <a:t> 외식브랜드</a:t>
            </a:r>
            <a:r>
              <a:rPr lang="en-US" altLang="ko-KR" sz="1300" b="1" dirty="0">
                <a:latin typeface="+mn-ea"/>
                <a:cs typeface="조선일보명조" pitchFamily="18" charset="-127"/>
              </a:rPr>
              <a:t>(VIPS, </a:t>
            </a:r>
            <a:r>
              <a:rPr lang="ko-KR" altLang="en-US" sz="1300" b="1" dirty="0">
                <a:latin typeface="+mn-ea"/>
                <a:cs typeface="조선일보명조" pitchFamily="18" charset="-127"/>
              </a:rPr>
              <a:t>계절밥상 中 </a:t>
            </a:r>
            <a:r>
              <a:rPr lang="ko-KR" altLang="en-US" sz="1300" b="1" dirty="0" err="1">
                <a:latin typeface="+mn-ea"/>
                <a:cs typeface="조선일보명조" pitchFamily="18" charset="-127"/>
              </a:rPr>
              <a:t>택</a:t>
            </a:r>
            <a:r>
              <a:rPr lang="en-US" altLang="ko-KR" sz="1300" b="1" dirty="0">
                <a:latin typeface="+mn-ea"/>
                <a:cs typeface="조선일보명조" pitchFamily="18" charset="-127"/>
              </a:rPr>
              <a:t>1)</a:t>
            </a:r>
            <a:r>
              <a:rPr lang="ko-KR" altLang="en-US" sz="1300" b="1" dirty="0">
                <a:latin typeface="+mn-ea"/>
                <a:cs typeface="조선일보명조" pitchFamily="18" charset="-127"/>
              </a:rPr>
              <a:t>의 </a:t>
            </a:r>
            <a:r>
              <a:rPr lang="ko-KR" altLang="en-US" sz="1300" b="1" dirty="0" err="1">
                <a:latin typeface="+mn-ea"/>
                <a:cs typeface="조선일보명조" pitchFamily="18" charset="-127"/>
              </a:rPr>
              <a:t>점장이라고</a:t>
            </a:r>
            <a:r>
              <a:rPr lang="ko-KR" altLang="en-US" sz="1300" b="1" dirty="0">
                <a:latin typeface="+mn-ea"/>
                <a:cs typeface="조선일보명조" pitchFamily="18" charset="-127"/>
              </a:rPr>
              <a:t> 가정하고</a:t>
            </a:r>
            <a:r>
              <a:rPr lang="en-US" altLang="ko-KR" sz="1300" b="1" dirty="0">
                <a:latin typeface="+mn-ea"/>
                <a:cs typeface="조선일보명조" pitchFamily="18" charset="-127"/>
              </a:rPr>
              <a:t>, </a:t>
            </a:r>
            <a:r>
              <a:rPr lang="ko-KR" altLang="en-US" sz="1300" b="1" dirty="0">
                <a:latin typeface="+mn-ea"/>
                <a:cs typeface="조선일보명조" pitchFamily="18" charset="-127"/>
              </a:rPr>
              <a:t>점포 인근에 </a:t>
            </a:r>
            <a:r>
              <a:rPr lang="ko-KR" altLang="en-US" sz="1300" b="1" dirty="0" err="1">
                <a:latin typeface="+mn-ea"/>
                <a:cs typeface="조선일보명조" pitchFamily="18" charset="-127"/>
              </a:rPr>
              <a:t>오픈한</a:t>
            </a:r>
            <a:r>
              <a:rPr lang="ko-KR" altLang="en-US" sz="1300" b="1" dirty="0">
                <a:latin typeface="+mn-ea"/>
                <a:cs typeface="조선일보명조" pitchFamily="18" charset="-127"/>
              </a:rPr>
              <a:t> 개인 레스토랑에 대응할 수 있는 방안을 자유롭게 기술해주세요</a:t>
            </a:r>
            <a:r>
              <a:rPr lang="en-US" altLang="ko-KR" sz="1300" b="1" dirty="0">
                <a:latin typeface="+mn-ea"/>
                <a:cs typeface="조선일보명조" pitchFamily="18" charset="-127"/>
              </a:rPr>
              <a:t>.</a:t>
            </a:r>
          </a:p>
          <a:p>
            <a:pPr marL="228600" indent="-228600"/>
            <a:endParaRPr lang="en-US" altLang="ko-KR" sz="1300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>
              <a:latin typeface="+mn-ea"/>
              <a:cs typeface="조선일보명조" pitchFamily="18" charset="-127"/>
            </a:endParaRPr>
          </a:p>
          <a:p>
            <a:pPr marL="228600" indent="-228600"/>
            <a:r>
              <a:rPr lang="en-US" altLang="ko-KR" sz="1400" b="1" dirty="0">
                <a:latin typeface="+mn-ea"/>
                <a:cs typeface="조선일보명조" pitchFamily="18" charset="-127"/>
              </a:rPr>
              <a:t>  </a:t>
            </a:r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r>
              <a:rPr lang="en-US" altLang="ko-KR" sz="1300" b="1" dirty="0">
                <a:latin typeface="+mn-ea"/>
                <a:cs typeface="조선일보명조" pitchFamily="18" charset="-127"/>
              </a:rPr>
              <a:t>2 . </a:t>
            </a:r>
            <a:r>
              <a:rPr lang="ko-KR" altLang="en-US" sz="1300" b="1" dirty="0">
                <a:latin typeface="+mn-ea"/>
                <a:cs typeface="조선일보명조" pitchFamily="18" charset="-127"/>
              </a:rPr>
              <a:t>위 보기 중 자신이 지원하고 싶은 브랜드에 대해 기술하시오</a:t>
            </a:r>
            <a:r>
              <a:rPr lang="en-US" altLang="ko-KR" sz="1300" b="1" dirty="0">
                <a:latin typeface="+mn-ea"/>
                <a:cs typeface="조선일보명조" pitchFamily="18" charset="-127"/>
              </a:rPr>
              <a:t>. </a:t>
            </a:r>
          </a:p>
          <a:p>
            <a:pPr marL="228600" indent="-228600"/>
            <a:r>
              <a:rPr lang="en-US" altLang="ko-KR" sz="1100" b="1" i="1" dirty="0">
                <a:solidFill>
                  <a:srgbClr val="FF0000"/>
                </a:solidFill>
                <a:latin typeface="+mn-ea"/>
                <a:cs typeface="조선일보명조" pitchFamily="18" charset="-127"/>
              </a:rPr>
              <a:t>  ※ </a:t>
            </a:r>
            <a:r>
              <a:rPr lang="ko-KR" altLang="en-US" sz="1100" b="1" i="1" dirty="0" err="1">
                <a:solidFill>
                  <a:srgbClr val="FF0000"/>
                </a:solidFill>
                <a:latin typeface="+mn-ea"/>
                <a:cs typeface="조선일보명조" pitchFamily="18" charset="-127"/>
              </a:rPr>
              <a:t>푸드빌</a:t>
            </a:r>
            <a:r>
              <a:rPr lang="ko-KR" altLang="en-US" sz="1100" b="1" i="1" dirty="0">
                <a:solidFill>
                  <a:srgbClr val="FF0000"/>
                </a:solidFill>
                <a:latin typeface="+mn-ea"/>
                <a:cs typeface="조선일보명조" pitchFamily="18" charset="-127"/>
              </a:rPr>
              <a:t> 브랜드의 관심도를 참고하기 위함이며</a:t>
            </a:r>
            <a:r>
              <a:rPr lang="en-US" altLang="ko-KR" sz="1100" b="1" i="1" dirty="0">
                <a:solidFill>
                  <a:srgbClr val="FF0000"/>
                </a:solidFill>
                <a:latin typeface="+mn-ea"/>
                <a:cs typeface="조선일보명조" pitchFamily="18" charset="-127"/>
              </a:rPr>
              <a:t>, </a:t>
            </a:r>
            <a:r>
              <a:rPr lang="ko-KR" altLang="en-US" sz="1100" b="1" i="1" dirty="0">
                <a:solidFill>
                  <a:srgbClr val="FF0000"/>
                </a:solidFill>
                <a:latin typeface="+mn-ea"/>
                <a:cs typeface="조선일보명조" pitchFamily="18" charset="-127"/>
              </a:rPr>
              <a:t>추후 실제 배치브랜드 및 점포와 상이할 수 있습니다</a:t>
            </a:r>
            <a:r>
              <a:rPr lang="en-US" altLang="ko-KR" sz="1100" b="1" i="1" dirty="0">
                <a:solidFill>
                  <a:srgbClr val="FF0000"/>
                </a:solidFill>
                <a:latin typeface="+mn-ea"/>
                <a:cs typeface="조선일보명조" pitchFamily="18" charset="-127"/>
              </a:rPr>
              <a:t>.</a:t>
            </a: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0644767"/>
              </p:ext>
            </p:extLst>
          </p:nvPr>
        </p:nvGraphicFramePr>
        <p:xfrm>
          <a:off x="1755716" y="186916"/>
          <a:ext cx="338437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43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899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u="none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F&amp;B </a:t>
                      </a:r>
                      <a:r>
                        <a:rPr lang="ko-KR" altLang="en-US" sz="2400" u="none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선호도 조사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0015905"/>
              </p:ext>
            </p:extLst>
          </p:nvPr>
        </p:nvGraphicFramePr>
        <p:xfrm>
          <a:off x="260648" y="6122030"/>
          <a:ext cx="6336703" cy="8887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29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33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82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421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8054">
                <a:tc gridSpan="2">
                  <a:txBody>
                    <a:bodyPr/>
                    <a:lstStyle/>
                    <a:p>
                      <a:pPr marL="228600" indent="-228600" algn="l" latinLnBrk="1">
                        <a:buNone/>
                      </a:pP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외식사업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3914">
                <a:tc>
                  <a:txBody>
                    <a:bodyPr/>
                    <a:lstStyle/>
                    <a:p>
                      <a:pPr marL="0" indent="0" latinLnBrk="1">
                        <a:buFont typeface="Arial" pitchFamily="34" charset="0"/>
                        <a:buChar char="•"/>
                      </a:pP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VIPS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 latinLnBrk="1">
                        <a:buFont typeface="Arial" pitchFamily="34" charset="0"/>
                        <a:buChar char="•"/>
                      </a:pP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계절밥상</a:t>
                      </a:r>
                      <a:endParaRPr lang="en-US" altLang="ko-KR" sz="12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제일제면소</a:t>
                      </a:r>
                      <a:endParaRPr lang="en-US" altLang="ko-KR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 latinLnBrk="1">
                        <a:buFont typeface="Arial" pitchFamily="34" charset="0"/>
                        <a:buChar char="•"/>
                        <a:tabLst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뚜레쥬르</a:t>
                      </a:r>
                      <a:endParaRPr lang="en-US" altLang="ko-KR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The Place</a:t>
                      </a:r>
                    </a:p>
                    <a:p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459128"/>
              </p:ext>
            </p:extLst>
          </p:nvPr>
        </p:nvGraphicFramePr>
        <p:xfrm>
          <a:off x="260648" y="5792470"/>
          <a:ext cx="1656184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76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atin typeface="+mn-ea"/>
                          <a:ea typeface="+mn-ea"/>
                        </a:rPr>
                        <a:t>CJ</a:t>
                      </a:r>
                      <a:r>
                        <a:rPr lang="ko-KR" altLang="en-US" sz="1400" dirty="0" err="1">
                          <a:latin typeface="+mn-ea"/>
                          <a:ea typeface="+mn-ea"/>
                        </a:rPr>
                        <a:t>푸드빌</a:t>
                      </a:r>
                      <a:r>
                        <a:rPr lang="ko-KR" altLang="en-US" sz="14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dirty="0">
                          <a:latin typeface="+mn-ea"/>
                          <a:ea typeface="+mn-ea"/>
                        </a:rPr>
                        <a:t>Brand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101676"/>
              </p:ext>
            </p:extLst>
          </p:nvPr>
        </p:nvGraphicFramePr>
        <p:xfrm>
          <a:off x="260648" y="7135346"/>
          <a:ext cx="6527328" cy="1901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3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68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19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33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2191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6100">
                <a:tc rowSpan="2"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1) 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브랜드 </a:t>
                      </a:r>
                      <a:endParaRPr lang="en-US" altLang="ko-KR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r>
                        <a:rPr lang="en-US" altLang="ko-KR" sz="1200" b="1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lang="ko-KR" altLang="en-US" sz="1200" b="1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지망</a:t>
                      </a:r>
                      <a:endParaRPr lang="en-US" altLang="ko-KR" sz="1200" b="1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endParaRPr lang="en-US" altLang="ko-KR" sz="1200" b="1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r>
                        <a:rPr lang="en-US" altLang="ko-KR" sz="1200" b="1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2</a:t>
                      </a:r>
                      <a:r>
                        <a:rPr lang="ko-KR" altLang="en-US" sz="1200" b="1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지망</a:t>
                      </a:r>
                      <a:endParaRPr lang="en-US" altLang="ko-KR" sz="1200" b="1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endParaRPr lang="en-US" altLang="ko-KR" sz="1200" b="1" baseline="0" dirty="0">
                        <a:solidFill>
                          <a:schemeClr val="tx1"/>
                        </a:solidFill>
                        <a:latin typeface="CJ ONLYONE Medium" pitchFamily="18" charset="-127"/>
                        <a:ea typeface="CJ ONLYONE Medium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3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200" b="1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희망지역</a:t>
                      </a:r>
                      <a:endParaRPr lang="en-US" altLang="ko-KR" sz="1200" b="1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endParaRPr lang="en-US" altLang="ko-KR" sz="1200" b="1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200" b="1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희망지역</a:t>
                      </a:r>
                      <a:endParaRPr lang="en-US" altLang="ko-KR" sz="1200" b="1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endParaRPr lang="en-US" altLang="ko-KR" sz="1200" b="1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2750">
                <a:tc>
                  <a:txBody>
                    <a:bodyPr/>
                    <a:lstStyle/>
                    <a:p>
                      <a:pPr marL="180975" marR="0" indent="-180975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2) </a:t>
                      </a:r>
                      <a:r>
                        <a:rPr lang="ko-KR" altLang="en-US" sz="1200" b="1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선정이유</a:t>
                      </a:r>
                      <a:endParaRPr lang="en-US" altLang="ko-KR" sz="1200" b="1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180975" marR="0" indent="-180975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1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180975" marR="0" indent="-180975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i="1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  * </a:t>
                      </a:r>
                      <a:r>
                        <a:rPr lang="ko-KR" altLang="en-US" sz="800" b="1" i="1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본인의 경험과 강점</a:t>
                      </a:r>
                      <a:endParaRPr lang="en-US" altLang="ko-KR" sz="800" b="1" i="1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180975" marR="0" indent="-180975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i="1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    </a:t>
                      </a:r>
                      <a:r>
                        <a:rPr lang="ko-KR" altLang="en-US" sz="800" b="1" i="1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위주로 서술하시오</a:t>
                      </a:r>
                      <a:endParaRPr lang="en-US" altLang="ko-KR" sz="800" b="1" i="1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180975" marR="0" lvl="0" indent="-180975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80975" marR="0" lvl="0" indent="-180975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3458264"/>
              </p:ext>
            </p:extLst>
          </p:nvPr>
        </p:nvGraphicFramePr>
        <p:xfrm>
          <a:off x="279552" y="2654449"/>
          <a:ext cx="6389808" cy="24216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89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421607">
                <a:tc>
                  <a:txBody>
                    <a:bodyPr/>
                    <a:lstStyle/>
                    <a:p>
                      <a:pPr marL="180975" indent="-180975" algn="just" latinLnBrk="1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180975" indent="-180975" latinLnBrk="1">
                        <a:lnSpc>
                          <a:spcPct val="100000"/>
                        </a:lnSpc>
                        <a:buNone/>
                      </a:pPr>
                      <a:endParaRPr lang="en-US" altLang="ko-KR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68" y="88676"/>
            <a:ext cx="552208" cy="473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424711"/>
              </p:ext>
            </p:extLst>
          </p:nvPr>
        </p:nvGraphicFramePr>
        <p:xfrm>
          <a:off x="188638" y="827584"/>
          <a:ext cx="6480720" cy="1033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20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0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610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40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401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3610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116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학교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우송대학교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학번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성명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5848">
                <a:tc gridSpan="9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1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현재 </a:t>
                      </a:r>
                      <a:r>
                        <a:rPr lang="en-US" altLang="ko-KR" sz="1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CJ</a:t>
                      </a:r>
                      <a:r>
                        <a:rPr lang="ko-KR" altLang="en-US" sz="1000" b="1" dirty="0" err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푸드빌</a:t>
                      </a:r>
                      <a:r>
                        <a:rPr lang="ko-KR" altLang="en-US" sz="1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브랜드에서 근무하고 있는 대상자들만 아래 항목 작성 必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CJ ONLYONE Medium" pitchFamily="18" charset="-127"/>
                        <a:ea typeface="CJ ONLYONE Medium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CJ ONLYONE Medium" pitchFamily="18" charset="-127"/>
                        <a:ea typeface="CJ ONLYONE Medium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CJ ONLYONE Medium" pitchFamily="18" charset="-127"/>
                        <a:ea typeface="CJ ONLYONE Medium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CJ ONLYONE Medium" pitchFamily="18" charset="-127"/>
                        <a:ea typeface="CJ ONLYONE Medium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CJ ONLYONE Medium" pitchFamily="18" charset="-127"/>
                        <a:ea typeface="CJ ONLYONE Medium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23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現푸드빌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근무브랜드 및 점포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現푸드빌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근무</a:t>
                      </a:r>
                      <a:r>
                        <a:rPr lang="ko-KR" altLang="en-US" sz="1000" b="1" baseline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사번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3344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1102</TotalTime>
  <Words>285</Words>
  <Application>Microsoft Office PowerPoint</Application>
  <PresentationFormat>화면 슬라이드 쇼(4:3)</PresentationFormat>
  <Paragraphs>101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10" baseType="lpstr">
      <vt:lpstr>CJ ONLYONE Medium</vt:lpstr>
      <vt:lpstr>JBold</vt:lpstr>
      <vt:lpstr>맑은 고딕</vt:lpstr>
      <vt:lpstr>바탕</vt:lpstr>
      <vt:lpstr>조선일보명조</vt:lpstr>
      <vt:lpstr>Arial</vt:lpstr>
      <vt:lpstr>Times New Roman</vt:lpstr>
      <vt:lpstr>Office 테마</vt:lpstr>
      <vt:lpstr>PowerPoint 프레젠테이션</vt:lpstr>
      <vt:lpstr>PowerPoint 프레젠테이션</vt:lpstr>
    </vt:vector>
  </TitlesOfParts>
  <Company>M$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WinXP</dc:creator>
  <cp:lastModifiedBy>test</cp:lastModifiedBy>
  <cp:revision>99</cp:revision>
  <dcterms:created xsi:type="dcterms:W3CDTF">2013-09-27T07:47:48Z</dcterms:created>
  <dcterms:modified xsi:type="dcterms:W3CDTF">2019-12-23T01:32:09Z</dcterms:modified>
</cp:coreProperties>
</file>