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08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2017-11-22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2017-11-22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2017-11-22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2017-11-22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2017-11-22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2017-11-22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2017-11-22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2017-11-22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2017-11-22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2017-11-22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2017-11-22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3DC0B-F7F0-4F61-BF6E-C9F0DCFAF129}" type="datetimeFigureOut">
              <a:rPr lang="ko-KR" altLang="en-US" smtClean="0"/>
              <a:pPr/>
              <a:t>2017-11-22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489703"/>
              </p:ext>
            </p:extLst>
          </p:nvPr>
        </p:nvGraphicFramePr>
        <p:xfrm>
          <a:off x="154375" y="33545"/>
          <a:ext cx="6552000" cy="907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000"/>
                <a:gridCol w="936000"/>
                <a:gridCol w="936000"/>
                <a:gridCol w="936000"/>
                <a:gridCol w="936000"/>
                <a:gridCol w="538841"/>
                <a:gridCol w="1333159"/>
              </a:tblGrid>
              <a:tr h="509983"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CJ</a:t>
                      </a:r>
                      <a:r>
                        <a:rPr kumimoji="0" lang="ko-KR" alt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푸드빌반</a:t>
                      </a:r>
                      <a:r>
                        <a:rPr kumimoji="0" lang="ko-KR" alt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 지원서  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희망</a:t>
                      </a: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지원정보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성명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성별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□  남자      □ 여자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생년월일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        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월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       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일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E-mail 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주소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latinLnBrk="1"/>
                      <a:endParaRPr lang="ko-KR" altLang="en-US" sz="800" u="none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거주지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휴대폰번호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희망 브랜드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희망 포지션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□ 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FLOOR(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홀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  □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KITCHEN(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주방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ko-KR" altLang="en-US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학력사항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입학년월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졸업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예정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년월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졸업구분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학교명 및 전공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     월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     월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□ 졸업 □ 재학 □ 중퇴 □ 휴학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latinLnBrk="1"/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고등학교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     월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     월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□ 졸업 □ 재학 □ 중퇴 □ 휴학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latinLnBrk="1"/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대학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                 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전공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3763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경력사항</a:t>
                      </a: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ctr" latinLnBrk="1"/>
                      <a:r>
                        <a:rPr lang="en-US" altLang="ko-KR" sz="7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7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아르바이트 포함</a:t>
                      </a:r>
                      <a:r>
                        <a:rPr lang="en-US" altLang="ko-KR" sz="7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근무시작일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근무종료일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근무처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포지션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/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직무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이직 사유</a:t>
                      </a:r>
                      <a:endParaRPr lang="ko-KR" altLang="en-US" sz="9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자격사항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취득일자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자격면허명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발급기관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3817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자기소개서</a:t>
                      </a: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1. 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① 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CJ</a:t>
                      </a:r>
                      <a:r>
                        <a:rPr lang="ko-KR" altLang="en-US" sz="800" b="1" dirty="0" err="1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푸드빌반에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지원한 동기와 ② </a:t>
                      </a:r>
                      <a:r>
                        <a:rPr lang="ko-KR" altLang="en-US" sz="800" b="1" dirty="0" err="1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푸드빌</a:t>
                      </a:r>
                      <a:r>
                        <a:rPr lang="ko-KR" altLang="en-US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안에서 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5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후 본인의 모습을 기술하시오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4544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148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2. 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살면서 가장 힘들었던 일은 무엇이며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,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그러한 상황을 어떻게 극복하였는지 기술하시오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.</a:t>
                      </a:r>
                      <a:endParaRPr lang="ko-KR" altLang="en-US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4010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485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3</a:t>
                      </a:r>
                      <a:r>
                        <a:rPr lang="en-US" altLang="ko-KR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. </a:t>
                      </a:r>
                      <a:r>
                        <a:rPr lang="ko-KR" altLang="en-US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본인의 경험을 토대로 매장관리</a:t>
                      </a:r>
                      <a:r>
                        <a:rPr lang="en-US" altLang="ko-KR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인턴매니저</a:t>
                      </a:r>
                      <a:r>
                        <a:rPr lang="en-US" altLang="ko-KR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 </a:t>
                      </a:r>
                      <a:r>
                        <a:rPr lang="ko-KR" altLang="en-US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직무를 잘 수행할 수 있다고 생각하는 이유를 기술하시오</a:t>
                      </a:r>
                      <a:r>
                        <a:rPr lang="en-US" altLang="ko-KR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.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36932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푸드빌 로고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90" y="-32"/>
            <a:ext cx="750141" cy="5000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1908845"/>
            <a:ext cx="6854592" cy="7617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400" b="1" dirty="0" smtClean="0">
                <a:latin typeface="+mn-ea"/>
                <a:cs typeface="조선일보명조" pitchFamily="18" charset="-127"/>
              </a:rPr>
              <a:t> 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1 . 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소규모 개인 레스토랑이 </a:t>
            </a:r>
            <a:r>
              <a:rPr lang="ko-KR" altLang="en-US" sz="1300" b="1" dirty="0" err="1" smtClean="0">
                <a:latin typeface="+mn-ea"/>
                <a:cs typeface="조선일보명조" pitchFamily="18" charset="-127"/>
              </a:rPr>
              <a:t>가성비와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 경험이라는 고객가치를 강점으로 많은 사랑을 받고 있습니다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. 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본인이 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CJ</a:t>
            </a:r>
            <a:r>
              <a:rPr lang="ko-KR" altLang="en-US" sz="1300" b="1" dirty="0" err="1" smtClean="0">
                <a:latin typeface="+mn-ea"/>
                <a:cs typeface="조선일보명조" pitchFamily="18" charset="-127"/>
              </a:rPr>
              <a:t>푸드빌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 외식브랜드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(VIPS, 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계절밥상 中 </a:t>
            </a:r>
            <a:r>
              <a:rPr lang="ko-KR" altLang="en-US" sz="1300" b="1" dirty="0" err="1" smtClean="0">
                <a:latin typeface="+mn-ea"/>
                <a:cs typeface="조선일보명조" pitchFamily="18" charset="-127"/>
              </a:rPr>
              <a:t>택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1)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의 </a:t>
            </a:r>
            <a:r>
              <a:rPr lang="ko-KR" altLang="en-US" sz="1300" b="1" dirty="0" err="1" smtClean="0">
                <a:latin typeface="+mn-ea"/>
                <a:cs typeface="조선일보명조" pitchFamily="18" charset="-127"/>
              </a:rPr>
              <a:t>점장이라고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 가정하고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, 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점포 인근에 </a:t>
            </a:r>
            <a:r>
              <a:rPr lang="ko-KR" altLang="en-US" sz="1300" b="1" dirty="0" err="1" smtClean="0">
                <a:latin typeface="+mn-ea"/>
                <a:cs typeface="조선일보명조" pitchFamily="18" charset="-127"/>
              </a:rPr>
              <a:t>오픈한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 개인 레스토랑에 대응할 수 있는 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방안을 자유롭게 기술해주세요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.</a:t>
            </a:r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r>
              <a:rPr lang="en-US" altLang="ko-KR" sz="1400" b="1" dirty="0" smtClean="0">
                <a:latin typeface="+mn-ea"/>
                <a:cs typeface="조선일보명조" pitchFamily="18" charset="-127"/>
              </a:rPr>
              <a:t>  </a:t>
            </a:r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2 </a:t>
            </a:r>
            <a:r>
              <a:rPr lang="en-US" altLang="ko-KR" sz="1300" b="1" dirty="0">
                <a:latin typeface="+mn-ea"/>
                <a:cs typeface="조선일보명조" pitchFamily="18" charset="-127"/>
              </a:rPr>
              <a:t>.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 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위 보기 중 자신이 지원하고 싶은 브랜드에 대해 기술하시오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. </a:t>
            </a:r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r>
              <a:rPr lang="en-US" altLang="ko-KR" sz="1100" b="1" i="1" dirty="0" smtClean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  ※ </a:t>
            </a:r>
            <a:r>
              <a:rPr lang="ko-KR" altLang="en-US" sz="1100" b="1" i="1" dirty="0" err="1" smtClean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푸드빌</a:t>
            </a:r>
            <a:r>
              <a:rPr lang="ko-KR" altLang="en-US" sz="1100" b="1" i="1" dirty="0" smtClean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 브랜드의 관심도를 참고하기 위함이며</a:t>
            </a:r>
            <a:r>
              <a:rPr lang="en-US" altLang="ko-KR" sz="1100" b="1" i="1" dirty="0" smtClean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, </a:t>
            </a:r>
            <a:r>
              <a:rPr lang="ko-KR" altLang="en-US" sz="1100" b="1" i="1" dirty="0" smtClean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추후 실제 배치브랜드 및 점포와 상이할 수 있습니다</a:t>
            </a:r>
            <a:r>
              <a:rPr lang="en-US" altLang="ko-KR" sz="1100" b="1" i="1" dirty="0" smtClean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.</a:t>
            </a:r>
            <a:endParaRPr lang="en-US" altLang="ko-KR" sz="1100" b="1" i="1" dirty="0" smtClean="0">
              <a:solidFill>
                <a:srgbClr val="FF0000"/>
              </a:solidFill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644767"/>
              </p:ext>
            </p:extLst>
          </p:nvPr>
        </p:nvGraphicFramePr>
        <p:xfrm>
          <a:off x="1755716" y="186916"/>
          <a:ext cx="338437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4376"/>
              </a:tblGrid>
              <a:tr h="34899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u="none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F&amp;B </a:t>
                      </a:r>
                      <a:r>
                        <a:rPr lang="ko-KR" altLang="en-US" sz="2400" u="none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선호도 조사</a:t>
                      </a:r>
                      <a:endParaRPr lang="ko-KR" altLang="en-US" sz="2400" u="none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2759094"/>
              </p:ext>
            </p:extLst>
          </p:nvPr>
        </p:nvGraphicFramePr>
        <p:xfrm>
          <a:off x="260648" y="6122030"/>
          <a:ext cx="6336703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2956"/>
                <a:gridCol w="1433388"/>
                <a:gridCol w="1498213"/>
                <a:gridCol w="1742146"/>
              </a:tblGrid>
              <a:tr h="278054">
                <a:tc gridSpan="2">
                  <a:txBody>
                    <a:bodyPr/>
                    <a:lstStyle/>
                    <a:p>
                      <a:pPr marL="228600" indent="-228600" algn="l" latinLnBrk="1">
                        <a:buNone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외식사업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]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복합화사업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]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83914">
                <a:tc>
                  <a:txBody>
                    <a:bodyPr/>
                    <a:lstStyle/>
                    <a:p>
                      <a:pPr marL="0" indent="0" latinLnBrk="1">
                        <a:buFont typeface="Arial" pitchFamily="34" charset="0"/>
                        <a:buChar char="•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VIPS</a:t>
                      </a:r>
                    </a:p>
                    <a:p>
                      <a:pPr marL="0" indent="0" latinLnBrk="1">
                        <a:buFont typeface="Arial" pitchFamily="34" charset="0"/>
                        <a:buChar char="•"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계절밥상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latinLnBrk="1">
                        <a:buFont typeface="Arial" pitchFamily="34" charset="0"/>
                        <a:buChar char="•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The Place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비비고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latinLnBrk="1">
                        <a:buFont typeface="Arial" pitchFamily="34" charset="0"/>
                        <a:buChar char="•"/>
                        <a:tabLst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제일제면소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latinLnBrk="1">
                        <a:buFont typeface="Arial" pitchFamily="34" charset="0"/>
                        <a:buChar char="•"/>
                        <a:tabLst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빕스버거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푸드월드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푸드온에어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푸드오클락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한쿡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엔버거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N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서울타워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459128"/>
              </p:ext>
            </p:extLst>
          </p:nvPr>
        </p:nvGraphicFramePr>
        <p:xfrm>
          <a:off x="260648" y="5792470"/>
          <a:ext cx="1656184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/>
              </a:tblGrid>
              <a:tr h="2176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CJ</a:t>
                      </a: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푸드빌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Brand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0186370"/>
              </p:ext>
            </p:extLst>
          </p:nvPr>
        </p:nvGraphicFramePr>
        <p:xfrm>
          <a:off x="260648" y="7135346"/>
          <a:ext cx="6336704" cy="1901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0614"/>
                <a:gridCol w="899742"/>
                <a:gridCol w="1574550"/>
                <a:gridCol w="867248"/>
                <a:gridCol w="1574550"/>
              </a:tblGrid>
              <a:tr h="366100">
                <a:tc rowSpan="2"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1)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브랜드 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지망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지망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희망지역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희망지역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82750">
                <a:tc>
                  <a:txBody>
                    <a:bodyPr/>
                    <a:lstStyle/>
                    <a:p>
                      <a:pPr marL="180975" marR="0" indent="-180975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2)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선정이유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180975" marR="0" indent="-180975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180975" marR="0" indent="-180975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i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  * </a:t>
                      </a:r>
                      <a:r>
                        <a:rPr lang="ko-KR" altLang="en-US" sz="800" b="1" i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본인의 </a:t>
                      </a:r>
                      <a:r>
                        <a:rPr lang="ko-KR" altLang="en-US" sz="800" b="1" i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경험과 강점</a:t>
                      </a:r>
                      <a:endParaRPr lang="en-US" altLang="ko-KR" sz="800" b="1" i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180975" marR="0" indent="-180975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i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    </a:t>
                      </a:r>
                      <a:r>
                        <a:rPr lang="ko-KR" altLang="en-US" sz="800" b="1" i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위주로 서술하시오</a:t>
                      </a:r>
                      <a:endParaRPr lang="en-US" altLang="ko-KR" sz="800" b="1" i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180975" indent="-180975" algn="l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80975" indent="-180975" algn="l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784882"/>
              </p:ext>
            </p:extLst>
          </p:nvPr>
        </p:nvGraphicFramePr>
        <p:xfrm>
          <a:off x="279552" y="2654449"/>
          <a:ext cx="6389808" cy="252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89808"/>
              </a:tblGrid>
              <a:tr h="2520280">
                <a:tc>
                  <a:txBody>
                    <a:bodyPr/>
                    <a:lstStyle/>
                    <a:p>
                      <a:pPr marL="180975" indent="-180975" latinLnBrk="1">
                        <a:lnSpc>
                          <a:spcPct val="100000"/>
                        </a:lnSpc>
                        <a:buNone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68" y="88676"/>
            <a:ext cx="552208" cy="473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920175"/>
              </p:ext>
            </p:extLst>
          </p:nvPr>
        </p:nvGraphicFramePr>
        <p:xfrm>
          <a:off x="188638" y="827584"/>
          <a:ext cx="6480720" cy="1033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19"/>
                <a:gridCol w="792091"/>
                <a:gridCol w="288030"/>
                <a:gridCol w="1080120"/>
                <a:gridCol w="936106"/>
                <a:gridCol w="144014"/>
                <a:gridCol w="1080120"/>
                <a:gridCol w="144018"/>
                <a:gridCol w="936102"/>
              </a:tblGrid>
              <a:tr h="3116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학번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5848">
                <a:tc gridSpan="9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현재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CJ</a:t>
                      </a:r>
                      <a:r>
                        <a:rPr lang="ko-KR" altLang="en-US" sz="10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푸드빌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브랜드에서 근무하고 있는 대상자들만 아래 항목 작성 必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423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現푸드빌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근무브랜드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및 점포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現푸드빌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근무</a:t>
                      </a:r>
                      <a:r>
                        <a:rPr lang="ko-KR" altLang="en-US" sz="1000" b="1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사번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33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796</TotalTime>
  <Words>297</Words>
  <Application>Microsoft Office PowerPoint</Application>
  <PresentationFormat>화면 슬라이드 쇼(4:3)</PresentationFormat>
  <Paragraphs>122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Company>M$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WinXP</dc:creator>
  <cp:lastModifiedBy>CJuser</cp:lastModifiedBy>
  <cp:revision>72</cp:revision>
  <dcterms:created xsi:type="dcterms:W3CDTF">2013-09-27T07:47:48Z</dcterms:created>
  <dcterms:modified xsi:type="dcterms:W3CDTF">2017-11-22T00:10:21Z</dcterms:modified>
</cp:coreProperties>
</file>